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2192000" cy="6858000"/>
  <p:notesSz cx="6888163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0285C-33B3-4CD5-8508-E1DE74E7706D}" v="294" dt="2025-11-14T19:34:35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234" autoAdjust="0"/>
    <p:restoredTop sz="86389" autoAdjust="0"/>
  </p:normalViewPr>
  <p:slideViewPr>
    <p:cSldViewPr snapToGrid="0">
      <p:cViewPr varScale="1">
        <p:scale>
          <a:sx n="71" d="100"/>
          <a:sy n="71" d="100"/>
        </p:scale>
        <p:origin x="91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C271A060-0027-4969-8362-14EFB94161DA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24F14C3-B3D2-429E-83C5-0DE60C8BC9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78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Titel: Mein Ansatz in einem Satz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14C3-B3D2-429E-83C5-0DE60C8BC97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87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300" dirty="0"/>
              <a:t>Ein Key-Performance-</a:t>
            </a:r>
            <a:r>
              <a:rPr lang="de-DE" sz="1300" dirty="0" err="1"/>
              <a:t>Indicator</a:t>
            </a:r>
            <a:r>
              <a:rPr lang="de-DE" sz="1300" dirty="0"/>
              <a:t> (</a:t>
            </a:r>
            <a:r>
              <a:rPr lang="de-DE" sz="1300" b="1" dirty="0"/>
              <a:t>KPI</a:t>
            </a:r>
            <a:r>
              <a:rPr lang="de-DE" sz="1300" dirty="0"/>
              <a:t>) ist eine Kennzahl, die den Fortschritt oder die Erfüllung eines Ziels oder Faktors in einer Organisation misst. </a:t>
            </a:r>
            <a:r>
              <a:rPr lang="de-DE" sz="1300" b="1" dirty="0"/>
              <a:t>KPIs</a:t>
            </a:r>
            <a:r>
              <a:rPr lang="de-DE" sz="1300" dirty="0"/>
              <a:t> werden in verschiedenen Bereichen wie Dienstleistungen, IT, Projektmanagement, MES und Web-Analyse angewendet.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14C3-B3D2-429E-83C5-0DE60C8BC97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5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13CF3-4FD2-6415-B1CB-9A4E8C568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E4CB83-42FD-2BAD-314E-A815FC5AC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FD76C4-6AFD-04E8-A69E-55A6FAFD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6A2620-B414-3D4A-1DA4-4C39C78A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F6838-ECCA-DCFA-ACB1-4268CEF3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58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695-1ECF-BC91-E5CE-96C43EE7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75EDAD7-BB4D-AF01-6977-553D66DC2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DB16BE-D290-4CA8-E899-4290105E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A9F680-86B0-5CE1-0BEE-093080918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AEA16F-A943-3DBD-A8C5-5370E1AC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9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6E18373-2AF1-FBC9-5E7B-97ECAE6DA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41885D-5B86-B683-41A1-31BF637CA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6E8D38-48E3-BB3C-57CF-0B2350D95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0A5894-B728-3A87-C093-7B383E60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098145-8C5B-A875-ECA6-9F4D3877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72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D1DC5-507B-6B21-D752-D6E381A52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401DA-227D-278D-26AF-C3B7FBB8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F1ED2E-3778-9353-FCEE-F1778D7DC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8AD189-53FA-E7BC-C46F-31BD19BA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4B1DD8-39EC-2828-5ABC-9C59A3D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7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BCC28-CE57-ACEE-C4EF-CE8C321D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EC94D0-0F36-A162-4FC0-1F4BA2940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5A0B73-97C0-3384-1712-EAAAB7036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C0513-9D7D-3277-D22A-B746FCBDC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E0B4F-6BF1-6F81-57B8-D83CD4F74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8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73E47-65BD-F457-6B65-533E2E74C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4567A1-5F76-1533-9267-8690DE57C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338AC1-BA78-32E7-3A78-588511C89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C6390D-BFF3-E511-AB1E-19B10087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6229E1-0A35-1527-F651-81A2629F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1BF147-36DD-4981-831C-DB9C3F6B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07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A510B-41FA-2C05-B8BB-C92D23170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B68F85-0B02-A2EB-54B6-FA368E29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C7AEAE7-06B7-1D9E-95BC-4CB1EA05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2ACEB2-E07A-4B6A-3BA3-82CEC1443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E36A60-E068-B08E-9A94-AC3BD8E9E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7859E32-3266-19C9-3AE5-490E023B5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58A1C1A-C8D8-FA9F-5854-CA5219BA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3C219E-2FE0-FFCA-D1BC-46A813AF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62B35E-9B41-CDE8-56A7-883F4980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5754B6-81C7-F2F0-9553-D3655D14A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E061FD-2A0A-045B-351A-39380DE9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F77D18-9644-B484-65AD-FBAC0E615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95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1E7912-82F7-90D6-75B3-D4F0ED88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AE6F05-9AFB-7F60-D8FE-D3C2C9A2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21EE7A-00DC-0B1D-6484-4B8882DC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13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25BF0-A2FA-559E-1640-7A8D747A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C21750-6356-B0DE-4428-F59117AD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399982-956F-89EE-C5B8-459F97E72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288408-8CF8-48CB-DDC8-C845F4FD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6C78C1-A6EB-DB09-0FCD-0CD0C40C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95E154-653E-639D-C2DA-C90923BD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7123E-BE7C-E829-6A0A-0ED8AD7E1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3B0EA57-C6D9-D78E-4A05-E4B1A6D0D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13368A-AA7E-63F5-87CA-3EBB9AB84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7D6C19-5898-FD75-06C9-67D406C1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1CA3F3-F039-194A-1537-59B1B1DA8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C440B6-EE29-5110-B3B4-3EA62C22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91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2E31C9-578D-2AEB-5343-81623017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3EC870-8779-03CE-94FF-078C9624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27B981-CF84-6570-FB37-4AE05ED9F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CEE3E-1CBD-4FB7-B2D7-A8BA8A3DB48F}" type="datetimeFigureOut">
              <a:rPr lang="de-DE" smtClean="0"/>
              <a:t>15.11.2025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42F819-836A-9380-5429-FB1B008F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45697-4ECA-3ADF-8DB1-0E823E92A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DAE6B-81DB-4230-8FBE-1921561BB6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50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9C642-DFF8-B656-C665-F04BCCD9C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Wiki-gestützte Projektentwicklung mit KI-Assistenz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50800B-1FE1-1FA0-AE01-A0EE59FC7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de-DE" dirty="0"/>
          </a:p>
          <a:p>
            <a:pPr lvl="0"/>
            <a:r>
              <a:rPr lang="de-DE" dirty="0"/>
              <a:t>ZUM-Mitgliedertreffen Würzburg · 15.–16.11.</a:t>
            </a:r>
          </a:p>
          <a:p>
            <a:pPr lvl="0"/>
            <a:r>
              <a:rPr lang="de-DE" dirty="0"/>
              <a:t>Impuls für Lightning Talk &amp; Arbeitsphase</a:t>
            </a:r>
          </a:p>
          <a:p>
            <a:pPr lvl="0"/>
            <a:r>
              <a:rPr lang="de-DE" dirty="0"/>
              <a:t>Konrad Rennert</a:t>
            </a:r>
          </a:p>
        </p:txBody>
      </p:sp>
    </p:spTree>
    <p:extLst>
      <p:ext uri="{BB962C8B-B14F-4D97-AF65-F5344CB8AC3E}">
        <p14:creationId xmlns:p14="http://schemas.microsoft.com/office/powerpoint/2010/main" val="3435659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82DBC-4E41-3AED-C910-6AA37428F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Ausgangslage / Problem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E818E-9FD2-5464-18E8-213ADA00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dirty="0"/>
              <a:t>Viele gute Ideen, Materialien, Projekte …</a:t>
            </a:r>
          </a:p>
          <a:p>
            <a:pPr lvl="0"/>
            <a:r>
              <a:rPr lang="de-DE" dirty="0"/>
              <a:t>… aber verteilt auf Köpfe, Clouds, Ordner, alte Projekte</a:t>
            </a:r>
          </a:p>
          <a:p>
            <a:pPr marL="0" lvl="0" indent="0">
              <a:buNone/>
            </a:pPr>
            <a:r>
              <a:rPr lang="de-DE" dirty="0"/>
              <a:t>Wenig Systematik in Richtung:</a:t>
            </a:r>
          </a:p>
          <a:p>
            <a:pPr lvl="0"/>
            <a:r>
              <a:rPr lang="de-DE" dirty="0"/>
              <a:t>„Was ist daraus geworden?“</a:t>
            </a:r>
          </a:p>
          <a:p>
            <a:pPr lvl="0"/>
            <a:r>
              <a:rPr lang="de-DE" dirty="0"/>
              <a:t>„Ist das förderfähig?“</a:t>
            </a:r>
          </a:p>
          <a:p>
            <a:pPr lvl="0"/>
            <a:r>
              <a:rPr lang="de-DE" dirty="0"/>
              <a:t>Aufwand bei jedem neuen Antrag:</a:t>
            </a:r>
            <a:br>
              <a:rPr lang="de-DE" dirty="0"/>
            </a:br>
            <a:r>
              <a:rPr lang="de-DE" dirty="0"/>
              <a:t>alles wieder von vorn erklären, sortieren, begründen</a:t>
            </a:r>
          </a:p>
        </p:txBody>
      </p:sp>
    </p:spTree>
    <p:extLst>
      <p:ext uri="{BB962C8B-B14F-4D97-AF65-F5344CB8AC3E}">
        <p14:creationId xmlns:p14="http://schemas.microsoft.com/office/powerpoint/2010/main" val="213816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D6461-C413-097E-5BF7-7732CEDE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KI als Denk-Werkzeug, Wiki als Gedächtnis, Menschen entscheiden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34846-2C20-820D-A095-BABB8C47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b="1" dirty="0"/>
              <a:t>KI </a:t>
            </a:r>
          </a:p>
          <a:p>
            <a:pPr lvl="0"/>
            <a:r>
              <a:rPr lang="de-DE" dirty="0"/>
              <a:t>hilft beim Sortieren, Strukturieren, Formulieren</a:t>
            </a:r>
          </a:p>
          <a:p>
            <a:pPr lvl="0"/>
            <a:r>
              <a:rPr lang="de-DE" dirty="0"/>
              <a:t>macht Vorschläge, </a:t>
            </a:r>
            <a:r>
              <a:rPr lang="de-DE" b="1" dirty="0"/>
              <a:t>trifft keine Entscheidungen</a:t>
            </a:r>
            <a:endParaRPr lang="de-DE" dirty="0"/>
          </a:p>
          <a:p>
            <a:pPr marL="0" lvl="0" indent="0">
              <a:buNone/>
            </a:pPr>
            <a:r>
              <a:rPr lang="de-DE" b="1" dirty="0"/>
              <a:t>Wiki:</a:t>
            </a:r>
          </a:p>
          <a:p>
            <a:pPr lvl="0"/>
            <a:r>
              <a:rPr lang="de-DE" dirty="0"/>
              <a:t>gemeinsamer Projekt-Hub (Materialien – Projekte – Personen)</a:t>
            </a:r>
          </a:p>
          <a:p>
            <a:pPr marL="0" lvl="0" indent="0">
              <a:buNone/>
            </a:pPr>
            <a:r>
              <a:rPr lang="de-DE" b="1" dirty="0" err="1"/>
              <a:t>Mentor:innen</a:t>
            </a:r>
            <a:r>
              <a:rPr lang="de-DE" b="1" dirty="0"/>
              <a:t>:</a:t>
            </a:r>
          </a:p>
          <a:p>
            <a:pPr lvl="0"/>
            <a:r>
              <a:rPr lang="de-DE" dirty="0"/>
              <a:t>Ältere zeigen Wege, Jüngere wählen Ziele</a:t>
            </a:r>
          </a:p>
        </p:txBody>
      </p:sp>
    </p:spTree>
    <p:extLst>
      <p:ext uri="{BB962C8B-B14F-4D97-AF65-F5344CB8AC3E}">
        <p14:creationId xmlns:p14="http://schemas.microsoft.com/office/powerpoint/2010/main" val="61000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23188-6BEA-6F48-9133-883F76E6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Drei Bausteine: Wiki + </a:t>
            </a:r>
            <a:r>
              <a:rPr lang="de-DE" b="1" dirty="0" err="1"/>
              <a:t>Mentor:innen</a:t>
            </a:r>
            <a:r>
              <a:rPr lang="de-DE" b="1" dirty="0"/>
              <a:t> + KI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DEAB7-15A3-2993-58FA-856D90A6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de-DE" b="1" dirty="0"/>
              <a:t>Wiki</a:t>
            </a:r>
          </a:p>
          <a:p>
            <a:pPr lvl="0"/>
            <a:r>
              <a:rPr lang="de-DE" dirty="0"/>
              <a:t>Steckbriefe für Projekte</a:t>
            </a:r>
          </a:p>
          <a:p>
            <a:pPr lvl="0"/>
            <a:r>
              <a:rPr lang="de-DE" dirty="0"/>
              <a:t>Links zu OER / Materialien</a:t>
            </a:r>
          </a:p>
          <a:p>
            <a:pPr lvl="0"/>
            <a:r>
              <a:rPr lang="de-DE" dirty="0"/>
              <a:t>Dokumentation von Erfahrungen</a:t>
            </a:r>
          </a:p>
          <a:p>
            <a:pPr marL="0" lvl="0" indent="0">
              <a:buNone/>
            </a:pPr>
            <a:r>
              <a:rPr lang="de-DE" b="1" dirty="0" err="1"/>
              <a:t>Mentor:innen</a:t>
            </a:r>
            <a:endParaRPr lang="de-DE" b="1" dirty="0"/>
          </a:p>
          <a:p>
            <a:pPr lvl="0"/>
            <a:r>
              <a:rPr lang="de-DE" dirty="0"/>
              <a:t>Erfahrung mit Zielgruppen, Didaktik, Netzwerken</a:t>
            </a:r>
          </a:p>
          <a:p>
            <a:pPr lvl="0"/>
            <a:r>
              <a:rPr lang="de-DE" dirty="0"/>
              <a:t>Wissen, was schon mal funktioniert hat (oder nicht)</a:t>
            </a:r>
          </a:p>
          <a:p>
            <a:pPr marL="0" lvl="0" indent="0">
              <a:buNone/>
            </a:pPr>
            <a:r>
              <a:rPr lang="de-DE" b="1" dirty="0"/>
              <a:t>KI</a:t>
            </a:r>
            <a:endParaRPr lang="de-DE" dirty="0"/>
          </a:p>
          <a:p>
            <a:pPr lvl="0"/>
            <a:r>
              <a:rPr lang="de-DE" dirty="0"/>
              <a:t>Hilfe bei:</a:t>
            </a:r>
          </a:p>
          <a:p>
            <a:pPr lvl="0"/>
            <a:r>
              <a:rPr lang="de-DE" dirty="0"/>
              <a:t>Textentwürfen (Projektsteckbrief, Kurzdiagnose, Ziele)</a:t>
            </a:r>
          </a:p>
          <a:p>
            <a:pPr lvl="0"/>
            <a:r>
              <a:rPr lang="de-DE" dirty="0"/>
              <a:t>Verdichten längerer Beschreibungen</a:t>
            </a:r>
          </a:p>
          <a:p>
            <a:pPr lvl="0"/>
            <a:r>
              <a:rPr lang="de-DE" dirty="0"/>
              <a:t>Varianten / Klarheit in Formulierungen</a:t>
            </a:r>
            <a:br>
              <a:rPr lang="de-DE" dirty="0"/>
            </a:br>
            <a:r>
              <a:rPr lang="de-DE" dirty="0"/>
              <a:t>→ Alles </a:t>
            </a:r>
            <a:r>
              <a:rPr lang="de-DE" b="1" dirty="0"/>
              <a:t>nachprüfbar</a:t>
            </a:r>
            <a:r>
              <a:rPr lang="de-DE" dirty="0"/>
              <a:t> (Dialog als PDF offengelegt)</a:t>
            </a:r>
          </a:p>
        </p:txBody>
      </p:sp>
    </p:spTree>
    <p:extLst>
      <p:ext uri="{BB962C8B-B14F-4D97-AF65-F5344CB8AC3E}">
        <p14:creationId xmlns:p14="http://schemas.microsoft.com/office/powerpoint/2010/main" val="158048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09136-4B7A-A376-01EF-A6899D88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Ziel für Würzburg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742582-120F-9002-839B-D960BC107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dirty="0"/>
              <a:t>In der Arbeitsphase:</a:t>
            </a:r>
          </a:p>
          <a:p>
            <a:pPr lvl="0"/>
            <a:r>
              <a:rPr lang="de-DE" b="1" dirty="0"/>
              <a:t>mindestens zwei konkrete Projektsteckbriefe</a:t>
            </a:r>
            <a:r>
              <a:rPr lang="de-DE" dirty="0"/>
              <a:t> entwickeln</a:t>
            </a:r>
          </a:p>
          <a:p>
            <a:pPr marL="0" lvl="0" indent="0">
              <a:buNone/>
            </a:pPr>
            <a:r>
              <a:rPr lang="de-DE" dirty="0"/>
              <a:t>Fokus:</a:t>
            </a:r>
          </a:p>
          <a:p>
            <a:pPr lvl="0"/>
            <a:r>
              <a:rPr lang="de-DE" dirty="0"/>
              <a:t>klar umrissene Zielgruppe(n)</a:t>
            </a:r>
          </a:p>
          <a:p>
            <a:pPr lvl="0"/>
            <a:r>
              <a:rPr lang="de-DE" dirty="0"/>
              <a:t>realistische Pilotphase (6–12 Monate)</a:t>
            </a:r>
          </a:p>
          <a:p>
            <a:pPr lvl="0"/>
            <a:r>
              <a:rPr lang="de-DE" dirty="0"/>
              <a:t>messbare Wirkungsziele / KPIs</a:t>
            </a:r>
          </a:p>
          <a:p>
            <a:pPr marL="0" lvl="0" indent="0">
              <a:buNone/>
            </a:pPr>
            <a:r>
              <a:rPr lang="de-DE" dirty="0"/>
              <a:t>Perspektive:</a:t>
            </a:r>
          </a:p>
          <a:p>
            <a:pPr lvl="0"/>
            <a:r>
              <a:rPr lang="de-DE" dirty="0"/>
              <a:t>Förderfähigkeit prüfen</a:t>
            </a:r>
          </a:p>
          <a:p>
            <a:pPr lvl="0"/>
            <a:r>
              <a:rPr lang="de-DE" dirty="0"/>
              <a:t>ggf. Einbettung in eine gGmbH / passende Trägerstruktur</a:t>
            </a:r>
          </a:p>
        </p:txBody>
      </p:sp>
    </p:spTree>
    <p:extLst>
      <p:ext uri="{BB962C8B-B14F-4D97-AF65-F5344CB8AC3E}">
        <p14:creationId xmlns:p14="http://schemas.microsoft.com/office/powerpoint/2010/main" val="225708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F1473-2672-4605-50BC-4302B1B3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Arbeitsweise in den Gruppen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B5A9E9-C5DF-10E5-1EBC-190E86A3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de-DE" dirty="0"/>
              <a:t>Kleingruppen wählen </a:t>
            </a:r>
            <a:r>
              <a:rPr lang="de-DE" b="1" dirty="0"/>
              <a:t>eine Projektidee</a:t>
            </a:r>
            <a:endParaRPr lang="de-DE" dirty="0"/>
          </a:p>
          <a:p>
            <a:pPr marL="0" lvl="0" indent="0">
              <a:buNone/>
            </a:pPr>
            <a:r>
              <a:rPr lang="de-DE" dirty="0"/>
              <a:t>Pro Gruppe entsteht:</a:t>
            </a:r>
          </a:p>
          <a:p>
            <a:pPr lvl="0"/>
            <a:r>
              <a:rPr lang="de-DE" dirty="0"/>
              <a:t>1 Steckbrief (Kurztitel, Ziel, Zielgruppe, Aktivitäten, 2–3 KPIs)</a:t>
            </a:r>
          </a:p>
          <a:p>
            <a:pPr lvl="0"/>
            <a:r>
              <a:rPr lang="de-DE" dirty="0"/>
              <a:t>1 Liste: vorhandene Materialien / Wiki-Seiten</a:t>
            </a:r>
          </a:p>
          <a:p>
            <a:pPr lvl="0"/>
            <a:r>
              <a:rPr lang="de-DE" dirty="0"/>
              <a:t>2 Fragen für Förder-/Strukturberatung</a:t>
            </a:r>
          </a:p>
          <a:p>
            <a:pPr marL="0" lvl="0" indent="0">
              <a:buNone/>
            </a:pPr>
            <a:r>
              <a:rPr lang="de-DE" dirty="0"/>
              <a:t>Dokumentation:</a:t>
            </a:r>
          </a:p>
          <a:p>
            <a:pPr lvl="0"/>
            <a:r>
              <a:rPr lang="de-DE" dirty="0"/>
              <a:t>direkt im Wiki </a:t>
            </a:r>
            <a:r>
              <a:rPr lang="de-DE" b="1" dirty="0"/>
              <a:t>oder</a:t>
            </a:r>
            <a:endParaRPr lang="de-DE" dirty="0"/>
          </a:p>
          <a:p>
            <a:pPr lvl="0"/>
            <a:r>
              <a:rPr lang="de-DE" dirty="0"/>
              <a:t>auf Papier/Template → später ins Wiki übertragen</a:t>
            </a:r>
          </a:p>
          <a:p>
            <a:pPr marL="0" lvl="0" indent="0">
              <a:buNone/>
            </a:pPr>
            <a:r>
              <a:rPr lang="de-DE" dirty="0"/>
              <a:t>KI-Rolle nach Wunsch der Gruppen:</a:t>
            </a:r>
          </a:p>
          <a:p>
            <a:pPr lvl="0"/>
            <a:r>
              <a:rPr lang="de-DE" dirty="0"/>
              <a:t>Unterstützung beim Feinschliff von Texten</a:t>
            </a:r>
          </a:p>
          <a:p>
            <a:pPr lvl="0"/>
            <a:r>
              <a:rPr lang="de-DE" dirty="0"/>
              <a:t>Hilfe beim Verdichten für Antragsskizzen</a:t>
            </a:r>
          </a:p>
        </p:txBody>
      </p:sp>
    </p:spTree>
    <p:extLst>
      <p:ext uri="{BB962C8B-B14F-4D97-AF65-F5344CB8AC3E}">
        <p14:creationId xmlns:p14="http://schemas.microsoft.com/office/powerpoint/2010/main" val="288000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1D6282-74FA-5E06-7608-5626DB87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Mögliche Pilotpartner &amp; nächste Schritte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9E9A53-3279-E4BF-609B-ED961456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de-DE" dirty="0"/>
              <a:t>Denkbare Pilotumgebungen:</a:t>
            </a:r>
          </a:p>
          <a:p>
            <a:pPr lvl="0"/>
            <a:r>
              <a:rPr lang="de-DE" dirty="0"/>
              <a:t>z. B. BfW Bad Wildbad (berufliche Rehabilitation)</a:t>
            </a:r>
          </a:p>
          <a:p>
            <a:pPr lvl="0"/>
            <a:r>
              <a:rPr lang="de-DE" dirty="0"/>
              <a:t>Schulen / Hochschulen / außerschulische Bildung</a:t>
            </a:r>
          </a:p>
          <a:p>
            <a:pPr marL="0" lvl="0" indent="0">
              <a:buNone/>
            </a:pPr>
            <a:r>
              <a:rPr lang="de-DE" dirty="0"/>
              <a:t>Nächste Schritte nach dem Treffen:</a:t>
            </a:r>
          </a:p>
          <a:p>
            <a:pPr lvl="0"/>
            <a:r>
              <a:rPr lang="de-DE" dirty="0"/>
              <a:t>Priorisierung der Projektsteckbriefe</a:t>
            </a:r>
          </a:p>
          <a:p>
            <a:pPr lvl="0"/>
            <a:r>
              <a:rPr lang="de-DE" dirty="0"/>
              <a:t>ggf. Klärung mit Förderberatung (z. B. Wolfgang Dings)</a:t>
            </a:r>
          </a:p>
          <a:p>
            <a:pPr lvl="0"/>
            <a:r>
              <a:rPr lang="de-DE" dirty="0"/>
              <a:t>Weiterarbeit der interessierten Gruppen im Wiki</a:t>
            </a:r>
          </a:p>
          <a:p>
            <a:pPr marL="0" lvl="0" indent="0">
              <a:buNone/>
            </a:pPr>
            <a:r>
              <a:rPr lang="de-DE" dirty="0"/>
              <a:t>Transparenz:</a:t>
            </a:r>
          </a:p>
          <a:p>
            <a:pPr lvl="0"/>
            <a:r>
              <a:rPr lang="de-DE" dirty="0"/>
              <a:t>kompletter KI-Dialog + Konzeptpapier als PDF</a:t>
            </a:r>
          </a:p>
          <a:p>
            <a:pPr lvl="0"/>
            <a:r>
              <a:rPr lang="de-DE" dirty="0"/>
              <a:t>Materialien und Steckbriefe im ZUM-Projektwiki</a:t>
            </a:r>
          </a:p>
        </p:txBody>
      </p:sp>
    </p:spTree>
    <p:extLst>
      <p:ext uri="{BB962C8B-B14F-4D97-AF65-F5344CB8AC3E}">
        <p14:creationId xmlns:p14="http://schemas.microsoft.com/office/powerpoint/2010/main" val="17324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B8F6-38AA-24EB-7783-71BB3E78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Einladung: „KI ist hier kein Orakel, sondern ein schneller Bleistift.“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18B5F-9261-3E52-9653-25FE6C2B1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Ich lade euch ein:</a:t>
            </a:r>
          </a:p>
          <a:p>
            <a:pPr lvl="0"/>
            <a:r>
              <a:rPr lang="de-DE" dirty="0"/>
              <a:t>Ideen einzubringen,</a:t>
            </a:r>
          </a:p>
          <a:p>
            <a:pPr lvl="0"/>
            <a:r>
              <a:rPr lang="de-DE" dirty="0"/>
              <a:t>sie gemeinsam im Wiki zu schärfen</a:t>
            </a:r>
          </a:p>
          <a:p>
            <a:pPr lvl="0"/>
            <a:r>
              <a:rPr lang="de-DE" dirty="0"/>
              <a:t>und KI so zu nutzen, dass sie </a:t>
            </a:r>
            <a:r>
              <a:rPr lang="de-DE" b="1" dirty="0"/>
              <a:t>uns</a:t>
            </a:r>
            <a:r>
              <a:rPr lang="de-DE" dirty="0"/>
              <a:t> Arbeit abnimmt – nicht umgekehrt.</a:t>
            </a:r>
          </a:p>
          <a:p>
            <a:pPr lvl="0"/>
            <a:r>
              <a:rPr lang="de-DE" dirty="0"/>
              <a:t>Rückfragen, auch kritische, sind ausdrücklich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70364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B5649-ABF2-A364-BAFA-1DFB1EEBD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Aktuell gibt es Handlungsbedarf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84E6F39-6EAA-1AA3-0BA3-DF84E4E04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8C151B-1FAB-541F-1000-51496059F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0092"/>
            <a:ext cx="5822731" cy="6406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FC2F23-7707-50FA-B15B-119B9095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732" y="427526"/>
            <a:ext cx="6369268" cy="64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5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Breitbild</PresentationFormat>
  <Paragraphs>77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</vt:lpstr>
      <vt:lpstr>Wiki-gestützte Projektentwicklung mit KI-Assistenz</vt:lpstr>
      <vt:lpstr>Ausgangslage / Problem</vt:lpstr>
      <vt:lpstr>KI als Denk-Werkzeug, Wiki als Gedächtnis, Menschen entscheiden</vt:lpstr>
      <vt:lpstr>Drei Bausteine: Wiki + Mentor:innen + KI</vt:lpstr>
      <vt:lpstr>Ziel für Würzburg</vt:lpstr>
      <vt:lpstr>Arbeitsweise in den Gruppen</vt:lpstr>
      <vt:lpstr>Mögliche Pilotpartner &amp; nächste Schritte</vt:lpstr>
      <vt:lpstr>Einladung: „KI ist hier kein Orakel, sondern ein schneller Bleistift.“</vt:lpstr>
      <vt:lpstr>Aktuell gibt es Handlungsbedarf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Konrad Rennert</dc:creator>
  <cp:lastModifiedBy>Konrad Rennert</cp:lastModifiedBy>
  <cp:revision>4</cp:revision>
  <cp:lastPrinted>2025-11-14T19:34:35Z</cp:lastPrinted>
  <dcterms:created xsi:type="dcterms:W3CDTF">2025-11-14T11:07:40Z</dcterms:created>
  <dcterms:modified xsi:type="dcterms:W3CDTF">2025-11-15T11:10:12Z</dcterms:modified>
</cp:coreProperties>
</file>